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889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1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68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93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4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3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54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82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02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42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74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3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03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7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5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8121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237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33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3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4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7155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632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42262-3F61-4C6E-8751-7E630650C66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89BED-DA83-4662-8ABF-C47BFF99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9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6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6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br>
              <a:rPr lang="en-US" sz="6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8" t="3357" b="55709"/>
          <a:stretch/>
        </p:blipFill>
        <p:spPr>
          <a:xfrm>
            <a:off x="1924050" y="0"/>
            <a:ext cx="8210550" cy="6391275"/>
          </a:xfrm>
        </p:spPr>
      </p:pic>
      <p:sp>
        <p:nvSpPr>
          <p:cNvPr id="5" name="TextBox 4"/>
          <p:cNvSpPr txBox="1"/>
          <p:nvPr/>
        </p:nvSpPr>
        <p:spPr>
          <a:xfrm>
            <a:off x="4019550" y="5391150"/>
            <a:ext cx="138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5505450"/>
            <a:ext cx="138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âc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6775" y="5586413"/>
            <a:ext cx="138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ăc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49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6" t="42977" b="18934"/>
          <a:stretch/>
        </p:blipFill>
        <p:spPr>
          <a:xfrm rot="-120000">
            <a:off x="2174076" y="-2849"/>
            <a:ext cx="8095165" cy="6997021"/>
          </a:xfrm>
        </p:spPr>
      </p:pic>
      <p:sp>
        <p:nvSpPr>
          <p:cNvPr id="5" name="TextBox 4"/>
          <p:cNvSpPr txBox="1"/>
          <p:nvPr/>
        </p:nvSpPr>
        <p:spPr>
          <a:xfrm>
            <a:off x="3572530" y="4364420"/>
            <a:ext cx="166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″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379330"/>
            <a:ext cx="166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Ο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2116" y="4425510"/>
            <a:ext cx="166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Ο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29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t="3790" r="4200" b="72814"/>
          <a:stretch/>
        </p:blipFill>
        <p:spPr>
          <a:xfrm rot="-60000">
            <a:off x="1767236" y="467181"/>
            <a:ext cx="8768463" cy="5042946"/>
          </a:xfrm>
        </p:spPr>
      </p:pic>
      <p:cxnSp>
        <p:nvCxnSpPr>
          <p:cNvPr id="6" name="Straight Connector 5"/>
          <p:cNvCxnSpPr/>
          <p:nvPr/>
        </p:nvCxnSpPr>
        <p:spPr>
          <a:xfrm>
            <a:off x="8387255" y="3268717"/>
            <a:ext cx="1072055" cy="1051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8416" y="4648489"/>
            <a:ext cx="220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sa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mạc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4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4" t="25684" r="3271" b="18278"/>
          <a:stretch/>
        </p:blipFill>
        <p:spPr>
          <a:xfrm>
            <a:off x="2257426" y="0"/>
            <a:ext cx="7915274" cy="6858000"/>
          </a:xfrm>
        </p:spPr>
      </p:pic>
      <p:sp>
        <p:nvSpPr>
          <p:cNvPr id="5" name="Rectangle 4"/>
          <p:cNvSpPr/>
          <p:nvPr/>
        </p:nvSpPr>
        <p:spPr>
          <a:xfrm>
            <a:off x="4971719" y="2515199"/>
            <a:ext cx="10291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ctr">
              <a:buFont typeface="Wingdings" pitchFamily="2" charset="2"/>
              <a:buChar char="ü"/>
            </a:pPr>
            <a:r>
              <a:rPr lang="en-US" sz="28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28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4013" y="5613328"/>
            <a:ext cx="10291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ctr">
              <a:buFont typeface="Wingdings" pitchFamily="2" charset="2"/>
              <a:buChar char="ü"/>
            </a:pPr>
            <a:r>
              <a:rPr lang="en-US" sz="28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28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15019" y="5734593"/>
            <a:ext cx="10291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ctr">
              <a:buFont typeface="Wingdings" pitchFamily="2" charset="2"/>
              <a:buChar char="ü"/>
            </a:pPr>
            <a:r>
              <a:rPr lang="en-US" sz="24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33994" y="2591399"/>
            <a:ext cx="10291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ctr">
              <a:buFont typeface="Wingdings" pitchFamily="2" charset="2"/>
              <a:buChar char="ü"/>
            </a:pPr>
            <a:r>
              <a:rPr lang="en-US" sz="24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8724668" y="2767283"/>
            <a:ext cx="209550" cy="18097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38344" y="5898423"/>
            <a:ext cx="304800" cy="2381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96050" y="2767284"/>
            <a:ext cx="304800" cy="2381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239350" y="5955900"/>
            <a:ext cx="304800" cy="2381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68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7" t="3391" b="36221"/>
          <a:stretch/>
        </p:blipFill>
        <p:spPr>
          <a:xfrm>
            <a:off x="2300438" y="0"/>
            <a:ext cx="7786838" cy="6261234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5284269" y="4735629"/>
            <a:ext cx="1491916" cy="99140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16892" y="4812634"/>
            <a:ext cx="1559293" cy="79498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795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8" t="5326" b="57899"/>
          <a:stretch/>
        </p:blipFill>
        <p:spPr>
          <a:xfrm>
            <a:off x="2428874" y="371474"/>
            <a:ext cx="7343775" cy="42862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5" t="63194" b="18056"/>
          <a:stretch/>
        </p:blipFill>
        <p:spPr>
          <a:xfrm>
            <a:off x="2428874" y="4665450"/>
            <a:ext cx="7343775" cy="201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60000">
            <a:off x="5076825" y="5142777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ẽ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khéo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488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t="1387" r="2343" b="45859"/>
          <a:stretch/>
        </p:blipFill>
        <p:spPr>
          <a:xfrm>
            <a:off x="1524000" y="219075"/>
            <a:ext cx="8705850" cy="64389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b="28472"/>
          <a:stretch/>
        </p:blipFill>
        <p:spPr>
          <a:xfrm>
            <a:off x="1662112" y="1"/>
            <a:ext cx="8867776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0" t="53703" r="2342" b="18497"/>
          <a:stretch/>
        </p:blipFill>
        <p:spPr>
          <a:xfrm>
            <a:off x="1447800" y="1314450"/>
            <a:ext cx="9448799" cy="4343400"/>
          </a:xfrm>
        </p:spPr>
      </p:pic>
      <p:sp>
        <p:nvSpPr>
          <p:cNvPr id="6" name="TextBox 5"/>
          <p:cNvSpPr txBox="1"/>
          <p:nvPr/>
        </p:nvSpPr>
        <p:spPr>
          <a:xfrm rot="60000">
            <a:off x="3475064" y="3042735"/>
            <a:ext cx="3408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gǬ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cây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60000">
            <a:off x="3548686" y="1986523"/>
            <a:ext cx="2838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màu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sắc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A282AB-2EF6-48F9-A2ED-E4C68890A66C}"/>
              </a:ext>
            </a:extLst>
          </p:cNvPr>
          <p:cNvSpPr txBox="1"/>
          <p:nvPr/>
        </p:nvSpPr>
        <p:spPr>
          <a:xfrm rot="60000">
            <a:off x="7226564" y="2046560"/>
            <a:ext cx="2838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màu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sắc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313C09-80CD-49DE-A3D4-8B0569DC20D7}"/>
              </a:ext>
            </a:extLst>
          </p:cNvPr>
          <p:cNvSpPr txBox="1"/>
          <p:nvPr/>
        </p:nvSpPr>
        <p:spPr>
          <a:xfrm rot="60000">
            <a:off x="7118811" y="3103783"/>
            <a:ext cx="3408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gǬ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cây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98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102</TotalTime>
  <Words>32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HP001 4 hàng</vt:lpstr>
      <vt:lpstr>Impact</vt:lpstr>
      <vt:lpstr>Times New Roman</vt:lpstr>
      <vt:lpstr>Wingdings</vt:lpstr>
      <vt:lpstr>Badge</vt:lpstr>
      <vt:lpstr>Office Theme</vt:lpstr>
      <vt:lpstr>Chủ đề 9: vui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9: vui học</dc:title>
  <dc:creator>Microsoft account</dc:creator>
  <cp:lastModifiedBy>Xuan</cp:lastModifiedBy>
  <cp:revision>21</cp:revision>
  <dcterms:created xsi:type="dcterms:W3CDTF">2020-08-29T12:48:41Z</dcterms:created>
  <dcterms:modified xsi:type="dcterms:W3CDTF">2021-11-07T14:23:53Z</dcterms:modified>
</cp:coreProperties>
</file>